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BBA6"/>
    <a:srgbClr val="FFCC01"/>
    <a:srgbClr val="24457A"/>
    <a:srgbClr val="1D4E91"/>
    <a:srgbClr val="FAAB12"/>
    <a:srgbClr val="0A2131"/>
    <a:srgbClr val="FF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75" d="100"/>
          <a:sy n="75" d="100"/>
        </p:scale>
        <p:origin x="31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m 16">
            <a:extLst>
              <a:ext uri="{FF2B5EF4-FFF2-40B4-BE49-F238E27FC236}">
                <a16:creationId xmlns:a16="http://schemas.microsoft.com/office/drawing/2014/main" id="{6DD016EF-F03E-4482-A4B4-36DBFC37C1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" y="-446"/>
            <a:ext cx="12187719" cy="230857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6B43087-A7A8-41E2-B153-DB449416C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8067"/>
            <a:ext cx="9144000" cy="2387600"/>
          </a:xfrm>
          <a:ln w="19050">
            <a:noFill/>
          </a:ln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510B6B-A631-4104-BCDB-4A916B90F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7742"/>
            <a:ext cx="9144000" cy="1655762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C4D1F139-604E-4ECD-AEA1-E6AC9BD9454E}"/>
              </a:ext>
            </a:extLst>
          </p:cNvPr>
          <p:cNvCxnSpPr/>
          <p:nvPr userDrawn="1"/>
        </p:nvCxnSpPr>
        <p:spPr>
          <a:xfrm>
            <a:off x="887894" y="2099403"/>
            <a:ext cx="0" cy="4271581"/>
          </a:xfrm>
          <a:prstGeom prst="line">
            <a:avLst/>
          </a:prstGeom>
          <a:ln w="38100">
            <a:solidFill>
              <a:srgbClr val="5CB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DEC5716-6378-48D1-927E-23C9E078E9A2}"/>
              </a:ext>
            </a:extLst>
          </p:cNvPr>
          <p:cNvCxnSpPr/>
          <p:nvPr userDrawn="1"/>
        </p:nvCxnSpPr>
        <p:spPr>
          <a:xfrm>
            <a:off x="702363" y="2308125"/>
            <a:ext cx="0" cy="4271581"/>
          </a:xfrm>
          <a:prstGeom prst="line">
            <a:avLst/>
          </a:prstGeom>
          <a:ln w="38100">
            <a:solidFill>
              <a:srgbClr val="5CB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1197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4DFDF5-D9E5-473A-AB3F-ACF93A359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62B4E90-B08D-4136-97BD-0385985B5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D876C-3538-4916-9963-9965BCA1D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CB3500-18CD-4D6B-8844-09BFC0D03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F5608B-8225-4A1C-82BB-0FC4C1956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95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B929FDE-697C-4E95-8A82-3F327E1D7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2D9053-40B1-4602-8245-9D435457BD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C1BFD5-25E3-4A34-8949-00F902FB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83D7B5-6C65-4AD7-8FBB-660522BE7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DAE06E2-FC66-4913-B2DA-608993E4B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46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EBDA7-4525-46C6-BE99-6C672A499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02348" cy="1325563"/>
          </a:xfrm>
          <a:solidFill>
            <a:srgbClr val="2445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B2EC35-79A0-4BC9-99D4-C87114DDF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1450" y="1825625"/>
            <a:ext cx="10502349" cy="4508914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8" name="Forma em L 7">
            <a:extLst>
              <a:ext uri="{FF2B5EF4-FFF2-40B4-BE49-F238E27FC236}">
                <a16:creationId xmlns:a16="http://schemas.microsoft.com/office/drawing/2014/main" id="{865D12E9-597D-446E-90AD-5562AB3EE2B3}"/>
              </a:ext>
            </a:extLst>
          </p:cNvPr>
          <p:cNvSpPr/>
          <p:nvPr userDrawn="1"/>
        </p:nvSpPr>
        <p:spPr>
          <a:xfrm flipH="1">
            <a:off x="11093726" y="4253948"/>
            <a:ext cx="520148" cy="2467318"/>
          </a:xfrm>
          <a:prstGeom prst="corner">
            <a:avLst/>
          </a:prstGeom>
          <a:solidFill>
            <a:srgbClr val="5C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Forma em L 8">
            <a:extLst>
              <a:ext uri="{FF2B5EF4-FFF2-40B4-BE49-F238E27FC236}">
                <a16:creationId xmlns:a16="http://schemas.microsoft.com/office/drawing/2014/main" id="{F174F54A-79B5-4881-85FA-B4566EE8F8B3}"/>
              </a:ext>
            </a:extLst>
          </p:cNvPr>
          <p:cNvSpPr/>
          <p:nvPr userDrawn="1"/>
        </p:nvSpPr>
        <p:spPr>
          <a:xfrm rot="10800000" flipH="1">
            <a:off x="574816" y="139841"/>
            <a:ext cx="520148" cy="2467318"/>
          </a:xfrm>
          <a:prstGeom prst="corner">
            <a:avLst/>
          </a:prstGeom>
          <a:solidFill>
            <a:srgbClr val="5CB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DA24A6F4-85AA-422A-A0DF-DDE16ED033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4" y="5602514"/>
            <a:ext cx="1255198" cy="111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15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2C0CF-6F93-47AB-BE81-3C1A8B571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B56CF06-BAE2-4E31-BCAC-E64FA307B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F5EB37-4462-423B-9B1D-AEEE29F5F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1A5550-A848-483D-8D81-765F5168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F088C61-26AB-4854-9F9E-EDBCC103B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72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69AB5-1F46-4B16-AB91-1F9DB969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DA2777-9D31-4627-B037-ED754BE30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39AA392-847E-47FE-B99D-3E84A67E6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22E98F-C61C-4394-A46F-D20FADFE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790DA7-DCAA-4435-A556-38F78AF6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CA4D0F-4E1D-4DB4-8C7D-D5BB605EC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42391-2556-4426-AB8A-66CAA7514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0EE77E-11E2-4B31-8BC5-AD3339099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5B6C527-A9C7-43F9-B69C-9E8A34CBD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2B2217-1A32-434A-B2D4-8BB3AE3EA1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8FE1CE4-45EF-4FC8-896A-5180211E77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03D5753-823E-44C1-8BB4-89427C85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E7E7AAB-D4BC-442B-B888-89A65B803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E9D7954-ABB2-4ED0-8D4D-0EF4E6BB0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72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588B07-001F-4D4B-9061-4FC39A75E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7916E4-60AC-4DA0-90A6-C70D4C7F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DA4226C-C14A-44EC-9AE3-D43019EC4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0F3D9C4-8E12-490E-9E41-2585FD7C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0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6EE951-D4B7-4C7C-9E28-7E08C693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3729FDC-A955-4074-BD9C-64321986D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86DD3DE-7B21-4D7F-8D81-7FB4FA178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4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CED89C-EF6A-421B-BE80-15383E02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1B8AA7-96A8-4898-8C73-A74B69DEC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E3B133-D7BD-46E8-A2CC-A7854E224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4C731E-D1A6-4888-954C-FC696DE1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8A07A-CF91-4D2C-BCDA-65E590B4E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E29767-9F15-4F76-99A1-88DC0D42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62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F36A-E51B-41D5-AEAA-64DA17F8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213A6BF-887B-4606-9F9B-774AF7EB6E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3F7D57-7262-49FB-B607-2BB7B03AD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8E757-88B1-4225-B7DC-620E935F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A8164F-B82D-4EC0-A8F7-8E24D0E6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AEEBECD-9643-4D66-B410-8FDA50F2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55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5CDF1E6-39AF-484C-A23D-C50FDBF0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8BFEE9-DD7E-4AA8-9930-C4F24BD70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A74C123-A220-4AFD-B744-91498ED7A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C1888-DDE6-4FA7-A21D-798F01B38C8B}" type="datetimeFigureOut">
              <a:rPr lang="pt-BR" smtClean="0"/>
              <a:t>22/08/2022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7DB8E5-FA2A-49DF-AF76-4AB8D7FAD1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94714-657A-44E0-84B9-A8492AE66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9976D-4CB4-44D1-9B5B-03F9C95D1B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3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51C4C-0A57-49A1-99A7-C37FA6195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6823" y="2244866"/>
            <a:ext cx="9144000" cy="2387600"/>
          </a:xfrm>
        </p:spPr>
        <p:txBody>
          <a:bodyPr/>
          <a:lstStyle/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EBC420-E104-4754-9828-183558DB2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86823" y="4781440"/>
            <a:ext cx="9144000" cy="1655762"/>
          </a:xfrm>
        </p:spPr>
        <p:txBody>
          <a:bodyPr/>
          <a:lstStyle/>
          <a:p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46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E1B91-3E58-447C-8061-1002435B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84" y="365125"/>
            <a:ext cx="10535563" cy="1325563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96C332-85E3-4AAF-9ADB-C6A00E97A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1235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Leila Gonçalves</dc:creator>
  <cp:lastModifiedBy>Dandara Jardim Nascimento</cp:lastModifiedBy>
  <cp:revision>18</cp:revision>
  <dcterms:created xsi:type="dcterms:W3CDTF">2020-08-18T12:46:54Z</dcterms:created>
  <dcterms:modified xsi:type="dcterms:W3CDTF">2022-08-22T13:14:25Z</dcterms:modified>
</cp:coreProperties>
</file>